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తనచేతిని తొగరు గల అతని సహోదరుడు బయటికి వచ్చెను. అతనికి జెరహు అను పేరు పెట్టబడెను.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38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కాలమందు యూదా తన సహోదరులను విడిచి హీరా అను ఒక అదుల్లామీయునియొద్ద ఉండుటకు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 షూయ అను ఒక కనానీయుని కుమార్తెను యూదా చూచి ఆమెను తీసికొని ఆమెతో 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గర్భవతియై కుమారుని కనగా అతడు వానికి ఏరు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మరల గర్భవతియై కుమారుని కని వానికి ఓనాను అను పేరు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మరల గర్భవతియై కుమారుని కని వానికి షేలా అను పేరు పెట్టెను. ఆమె వీని కనినప్పుడు అతడు కజీబులో నుండెను.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తన జ్యేష్ఠకుమారుడైన ఏరునకు తామారు అను దానిని పెండ్లి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జ్యేష్ఠకుమారుడైన ఏరు యెహోవా దృష్టికి చెడ్డవాడు గనుక యెహోవా అతని చంపెను.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యూదా ఓనానుతో నీ అన్నభార్యయొద్దకు వెళ్లి మరిది ధర్మము జరిగించి నీ అన్నకు సంతానము కలుగజేయుమని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ఓనాను ఆ సంతానము తనది కానేరదని యెరిగి ఆమెతో పోయినప్పుడు తన అన్నకు సంతానము కలుగజేయకుండునట్లు తన రేతస్సును నేలను విడిచెను.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చేసినది యెహోవా దృష్టికి చెడ్డది గనుక ఆయన అతనికూడ చంపెను.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యూదా ఇతడు కూడ ఇతని అన్నలవలె చనిపోవునేమో అనుకొని నా కుమారుడైన షేలా పెద్దవాడగువరకు నీ తండ్రియింట విధవరాలుగా నుండుమని తన కోడలైన తామారుతో చెప్పెను. కాబట్టి తామారు వెళ్లి తన తండ్రి యింట నివసించెను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చాలా దినములైన తరువాత షూయ కుమార్తెయైన యూదా భార్య చనిపోయెను. తరువాత యూదా దుఃఖనివారణ పొంది, అదుల్లామీయుడైన హీరా అను తన స్నేహితునితో తిమ్నాతునకు తన గొఱ్ఱల బొచ్చు కత్తిరించు వారియొద్దకు వెళ్లెను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దాని మామ తన గొఱ్ఱల బొచ్చు కత్త్తిరించుటకు తిమ్నాతునకు వెళ్లుచున్నాడని తామారునకు తెలుపబడెను.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షేలా పెద్దవాడైనప్పటికిని తాను అతనికియ్యబడకుండుట చూచి తన వైధవ్యవస్త్రములను తీసివేసి, ముసుకువేసికొని శరీరమంతయు కప్పుకొని, తిమ్నాతునకు పోవు మార్గములోనుండు ఏనాయిము ద్వారమున కూర్చుండగా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ఆమెను చూచి, ఆమె తన ముఖము కప్పుకొనినందున వేశ్య అనుకొని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మార్గమున ఆమె దగ్గరకు బోయి, ఆమె తన కోడలని తెలియక నీతో పోయెదను రమ్మని చెప్పెను. అందుకామె నీవు నాతో వచ్చినయెడల నాకేమి యిచ్చెదవని అడిగెను.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అందుకతడు నేను మందలోనుండి మేకపిల్లను పంపెదనని చెప్పినప్పుడు ఆమె అది పంపువరకు ఏమైన కుదువ పెట్టినయెడల సరే అని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నేను నీయొద్ద ఏమి కుదువ పెట్టవలెనని అడిగినప్పుడు ఆమె నీ ముద్రయు దాని దారమును నీచేతికఱ్ఱయునని చెప్పెను. అతడు వాటిని ఆమెకిచ్చి ఆమెతో పోయెను; ఆమె అతనివలన గర్భవతియాయెను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అప్పుడామె లేచిపోయి తన ముసుకు తీసివేసి తన వైధవ్యవస్త్రములను వేసికొనెను.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యూదా ఆ స్త్రీయొద్దనుండి ఆ కుదువను పుచ్చుకొనుటకు తన స్నేహితుడగు అదుల్లామీయునిచేత మేకపిల్లను పంపినప్పుడు ఆమె అతనికి కనబడలేదు.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అతడు మార్గమందు ఏనాయిము నొద్దనుండిన ఆ వేశ్య యెక్కడనున్నదని ఆ చోటి మనుష్యులను అడుగగా వారు ఇక్కడ వేశ్య యెవతెయు లేదని చెప్పిరి.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అతడు యూదాయొద్దకు తిరిగి వెళ్లి ఆమె నాకు కనబడలేదు; మరియు ఆ చోటి మనుష్యులు ఇక్కడికి వేశ్య యెవతెయు రాలేదని చెప్పిరని అనినప్పుడు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మనలను అపహాస్యము చేసెదరేమో; ఆమె వాటిని ఉంచుకొననిమ్ము; ఇదిగో నేను ఈ మేకపిల్లను పంపితిని, ఆమె నీకు కనబడలేదు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రమారమి మూడు నెలలైన తరువాత నీ కోడలగు తామారు జారత్వము చేసెను; అంతేకాక ఆమె జారత్వమువలన గర్భవతియైనదని యూదాకు తెలుపబడెను. అప్పుడు యూదా ఆమెను బయటికి తీసికొనిరండి, ఆమెను కాల్చివేయవలెనని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ఆమెను బయటికి తీసికొని వచ్చినప్పుడు ఆమె తన మామయొద్దకు ఆ వస్తువులను పంపి ఇవి యెవరివో ఆ మనుష్యునివలన నేను గర్భవతినైతిని. ఈ ముద్ర యీ దారము ఈ కఱ్ఱ యెవరివో దయచేసి గురుతు పట్టుమని చెప్పించెను.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వాటిని గురుతు పట్టి నేను నా కుమారుడైన షేలాను ఆమెకు ఇయ్యలేదు గనుక ఆమె నాకంటె నీతిమంతురాలని చెప్పి మరి యెప్పుడును ఆమెను కూడలేదు.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ప్రసవకాలమందు కవల వారు ఆమె గర్భమందుండిరి.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ప్రసవించుచున్నప్పుడు ఒకడు తన చెయ్యి బయటికి చాచెను గనుక మంత్రసాని ఎఱ్ఱనూలు తీసి వానిచేతికి కట్టి ఇతడు మొదట బయటికి వచ్చెనని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38:29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చెయ్యి వెనుకకు తీసినప్పుడు అతని సహోదరుడు బయటికి వచ్చెను. అప్పుడామె నీవేల భేదించుకొని వచ్చితివనెను. అందుచేత అతనికి పెరెసు అను పేరు పెట్టబడెను.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